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74" r:id="rId3"/>
    <p:sldId id="271" r:id="rId4"/>
    <p:sldId id="272" r:id="rId5"/>
    <p:sldId id="273" r:id="rId6"/>
    <p:sldId id="270" r:id="rId7"/>
    <p:sldId id="269" r:id="rId8"/>
    <p:sldId id="268" r:id="rId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087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7205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676400"/>
            <a:ext cx="7715250" cy="2362200"/>
          </a:xfrm>
        </p:spPr>
        <p:txBody>
          <a:bodyPr/>
          <a:lstStyle/>
          <a:p>
            <a:pPr algn="ctr">
              <a:defRPr/>
            </a:pPr>
            <a:r>
              <a:rPr lang="en-US" sz="5400" smtClean="0"/>
              <a:t>PERSONALITY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-2438400"/>
            <a:ext cx="7791450" cy="41148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Major Issues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Theoretical vs. Psychometric base</a:t>
            </a:r>
          </a:p>
          <a:p>
            <a:pPr>
              <a:defRPr/>
            </a:pPr>
            <a:r>
              <a:rPr lang="en-US" dirty="0" smtClean="0"/>
              <a:t>Nature vs. Nurture</a:t>
            </a:r>
          </a:p>
          <a:p>
            <a:pPr>
              <a:defRPr/>
            </a:pPr>
            <a:r>
              <a:rPr lang="en-US" dirty="0" smtClean="0"/>
              <a:t>Administration</a:t>
            </a:r>
          </a:p>
          <a:p>
            <a:pPr>
              <a:defRPr/>
            </a:pPr>
            <a:r>
              <a:rPr lang="en-US" dirty="0" smtClean="0"/>
              <a:t>Culture bias? Free? Fair?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Aspects of Personality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State</a:t>
            </a:r>
          </a:p>
          <a:p>
            <a:pPr>
              <a:defRPr/>
            </a:pPr>
            <a:r>
              <a:rPr lang="en-US" dirty="0" smtClean="0"/>
              <a:t>Trait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Type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Profile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152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Ways of Assessing Personality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00200"/>
            <a:ext cx="7791450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Observation</a:t>
            </a:r>
          </a:p>
          <a:p>
            <a:pPr>
              <a:defRPr/>
            </a:pPr>
            <a:r>
              <a:rPr lang="en-US" dirty="0" smtClean="0"/>
              <a:t>Interview</a:t>
            </a:r>
          </a:p>
          <a:p>
            <a:pPr>
              <a:defRPr/>
            </a:pPr>
            <a:r>
              <a:rPr lang="en-US" dirty="0" smtClean="0"/>
              <a:t>Case Study</a:t>
            </a:r>
          </a:p>
          <a:p>
            <a:pPr>
              <a:defRPr/>
            </a:pPr>
            <a:r>
              <a:rPr lang="en-US" dirty="0" smtClean="0"/>
              <a:t>Physiological Measure </a:t>
            </a:r>
          </a:p>
          <a:p>
            <a:pPr>
              <a:defRPr/>
            </a:pPr>
            <a:r>
              <a:rPr lang="en-US" dirty="0" smtClean="0"/>
              <a:t>Survey</a:t>
            </a:r>
          </a:p>
          <a:p>
            <a:pPr>
              <a:defRPr/>
            </a:pPr>
            <a:r>
              <a:rPr lang="en-US" dirty="0" smtClean="0"/>
              <a:t>Introspection</a:t>
            </a:r>
          </a:p>
          <a:p>
            <a:pPr>
              <a:defRPr/>
            </a:pPr>
            <a:r>
              <a:rPr lang="en-US" dirty="0" smtClean="0"/>
              <a:t>Projection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1525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Response options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91450" cy="48006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Likert scale</a:t>
            </a:r>
          </a:p>
          <a:p>
            <a:pPr>
              <a:defRPr/>
            </a:pPr>
            <a:r>
              <a:rPr lang="en-US" sz="2800" smtClean="0"/>
              <a:t>Forced choice</a:t>
            </a:r>
          </a:p>
          <a:p>
            <a:pPr>
              <a:defRPr/>
            </a:pPr>
            <a:r>
              <a:rPr lang="en-US" sz="2800" smtClean="0"/>
              <a:t>Checklist</a:t>
            </a:r>
          </a:p>
          <a:p>
            <a:pPr>
              <a:defRPr/>
            </a:pPr>
            <a:r>
              <a:rPr lang="en-US" sz="2800" smtClean="0"/>
              <a:t>Q sort</a:t>
            </a:r>
          </a:p>
          <a:p>
            <a:pPr>
              <a:defRPr/>
            </a:pPr>
            <a:r>
              <a:rPr lang="en-US" sz="2800" smtClean="0"/>
              <a:t>Fill in the blank</a:t>
            </a:r>
          </a:p>
          <a:p>
            <a:pPr>
              <a:defRPr/>
            </a:pPr>
            <a:r>
              <a:rPr lang="en-US" sz="2800" smtClean="0"/>
              <a:t>Sentence completion</a:t>
            </a:r>
          </a:p>
          <a:p>
            <a:pPr>
              <a:defRPr/>
            </a:pPr>
            <a:r>
              <a:rPr lang="en-US" sz="2800" smtClean="0"/>
              <a:t>Open ended</a:t>
            </a:r>
          </a:p>
          <a:p>
            <a:pPr>
              <a:defRPr/>
            </a:pPr>
            <a:r>
              <a:rPr lang="en-US" sz="2800" smtClean="0"/>
              <a:t>Performance</a:t>
            </a:r>
          </a:p>
          <a:p>
            <a:pPr>
              <a:defRPr/>
            </a:pPr>
            <a:r>
              <a:rPr lang="en-US" sz="2800" smtClean="0"/>
              <a:t>Behavioral observation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15250" cy="5334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Classification of Personality Tests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91450" cy="5334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Uni</a:t>
            </a:r>
            <a:r>
              <a:rPr lang="en-US" dirty="0" smtClean="0"/>
              <a:t>-dimensional or Multi-dimensional</a:t>
            </a:r>
          </a:p>
          <a:p>
            <a:pPr>
              <a:defRPr/>
            </a:pPr>
            <a:r>
              <a:rPr lang="en-US" dirty="0" smtClean="0"/>
              <a:t>Theoretical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or Psychometric (data reduction)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/>
              <a:t>			Factor Analysis or Criterion Reference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Normal or Abnormal Traits</a:t>
            </a:r>
          </a:p>
          <a:p>
            <a:pPr>
              <a:defRPr/>
            </a:pPr>
            <a:r>
              <a:rPr lang="en-US" dirty="0" smtClean="0"/>
              <a:t>Group or Individual Administration</a:t>
            </a:r>
          </a:p>
          <a:p>
            <a:pPr>
              <a:defRPr/>
            </a:pPr>
            <a:r>
              <a:rPr lang="en-US" dirty="0" smtClean="0"/>
              <a:t>Oral or Written</a:t>
            </a:r>
          </a:p>
          <a:p>
            <a:pPr>
              <a:defRPr/>
            </a:pPr>
            <a:r>
              <a:rPr lang="en-US" dirty="0" smtClean="0"/>
              <a:t>Self/Other Report or Behavioral</a:t>
            </a:r>
          </a:p>
          <a:p>
            <a:pPr>
              <a:defRPr/>
            </a:pPr>
            <a:r>
              <a:rPr lang="en-US" dirty="0" smtClean="0"/>
              <a:t>Objective or Projective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1525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Evaluation of Personality Tests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295400"/>
            <a:ext cx="779145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Construct</a:t>
            </a:r>
          </a:p>
          <a:p>
            <a:pPr>
              <a:defRPr/>
            </a:pPr>
            <a:r>
              <a:rPr lang="en-US" dirty="0" smtClean="0"/>
              <a:t>Developmental Information</a:t>
            </a:r>
          </a:p>
          <a:p>
            <a:pPr>
              <a:defRPr/>
            </a:pPr>
            <a:r>
              <a:rPr lang="en-US" dirty="0" smtClean="0"/>
              <a:t>Standardization Information</a:t>
            </a:r>
          </a:p>
          <a:p>
            <a:pPr>
              <a:defRPr/>
            </a:pPr>
            <a:r>
              <a:rPr lang="en-US" dirty="0" smtClean="0"/>
              <a:t>Norms</a:t>
            </a:r>
          </a:p>
          <a:p>
            <a:pPr>
              <a:defRPr/>
            </a:pPr>
            <a:r>
              <a:rPr lang="en-US" dirty="0" smtClean="0"/>
              <a:t>Administration Information</a:t>
            </a:r>
          </a:p>
          <a:p>
            <a:pPr>
              <a:defRPr/>
            </a:pPr>
            <a:r>
              <a:rPr lang="en-US" dirty="0" smtClean="0"/>
              <a:t>Psychometrics 	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dirty="0" smtClean="0"/>
              <a:t>		reliability - validity - factor structure</a:t>
            </a:r>
          </a:p>
          <a:p>
            <a:pPr>
              <a:defRPr/>
            </a:pPr>
            <a:r>
              <a:rPr lang="en-US" dirty="0" smtClean="0"/>
              <a:t>Reviews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3426</TotalTime>
  <Pages>6</Pages>
  <Words>81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azures</vt:lpstr>
      <vt:lpstr>PERSONALITY</vt:lpstr>
      <vt:lpstr>Major Issues</vt:lpstr>
      <vt:lpstr>Aspects of Personality</vt:lpstr>
      <vt:lpstr>Ways of Assessing Personality</vt:lpstr>
      <vt:lpstr>Response options</vt:lpstr>
      <vt:lpstr>Classification of Personality Tests</vt:lpstr>
      <vt:lpstr>Evaluation of Personality Tests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26</cp:revision>
  <cp:lastPrinted>1601-01-01T00:00:00Z</cp:lastPrinted>
  <dcterms:created xsi:type="dcterms:W3CDTF">1998-01-27T08:49:38Z</dcterms:created>
  <dcterms:modified xsi:type="dcterms:W3CDTF">2014-04-22T16:55:16Z</dcterms:modified>
</cp:coreProperties>
</file>