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4" r:id="rId2"/>
    <p:sldId id="272" r:id="rId3"/>
    <p:sldId id="271" r:id="rId4"/>
    <p:sldId id="279" r:id="rId5"/>
    <p:sldId id="278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2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CFD1E4-3900-470A-AC17-9B119CF6F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43139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FD6D-F4A3-4AAD-AECC-EC0AEAF3F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1110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8060-42D3-43D7-AD0F-11AF0EBF2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0946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C6C26-8218-48B2-87D6-6F63CCE37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14318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EAEB5-58B4-447E-942E-B5331CAD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3837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40813-1733-4093-8E67-0E1264367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3124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F2829-9E0A-4D6B-A26B-7F6ADE51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7169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63FF9-5A9A-4EEF-BA3C-9341FB578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4947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0AD2F-BD22-4A94-9216-703580CC5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10478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5D7B7-5B00-4359-9117-5A23AA1A3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1031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B6EA7-3132-48ED-A1E7-1997F0969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11734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068F8-7B56-4FFA-8DE4-87BD489CD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8863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E75E7-2362-4E71-B1EA-CB164DBFF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8069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61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617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7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8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8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8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61F538C-9345-431B-930C-D5F5CCBE4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ransition advClick="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smtClean="0">
                <a:solidFill>
                  <a:schemeClr val="folHlink"/>
                </a:solidFill>
              </a:rPr>
              <a:t>Guess Who I Am?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smtClean="0"/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en-US" sz="4000" smtClean="0"/>
              <a:t>A simple sample quiz</a:t>
            </a:r>
          </a:p>
        </p:txBody>
      </p:sp>
      <p:sp>
        <p:nvSpPr>
          <p:cNvPr id="307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29000" y="3657600"/>
            <a:ext cx="2057400" cy="762000"/>
          </a:xfrm>
          <a:prstGeom prst="actionButtonBlank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Begin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dirty="0" smtClean="0">
                <a:solidFill>
                  <a:schemeClr val="folHlink"/>
                </a:solidFill>
              </a:rPr>
              <a:t>Guess Who I Am?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I make sure the laws are obeyed.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Who am I?</a:t>
            </a:r>
          </a:p>
        </p:txBody>
      </p:sp>
      <p:pic>
        <p:nvPicPr>
          <p:cNvPr id="4100" name="Picture 4" descr="j025023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810000"/>
            <a:ext cx="2057400" cy="1144588"/>
          </a:xfrm>
        </p:spPr>
      </p:pic>
      <p:pic>
        <p:nvPicPr>
          <p:cNvPr id="4101" name="Picture 5" descr="MCBD07122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7699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" y="5105400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Firefighter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590800" y="510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Police Officer</a:t>
            </a:r>
          </a:p>
        </p:txBody>
      </p:sp>
      <p:pic>
        <p:nvPicPr>
          <p:cNvPr id="4104" name="Picture 8" descr="j019859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657600"/>
            <a:ext cx="16764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j015010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0"/>
            <a:ext cx="15716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029200" y="5105400"/>
            <a:ext cx="1095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Teacher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600825" y="5105400"/>
            <a:ext cx="2543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Construction Worker</a:t>
            </a:r>
          </a:p>
        </p:txBody>
      </p:sp>
      <p:sp>
        <p:nvSpPr>
          <p:cNvPr id="4108" name="Action Button: Custom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352800"/>
            <a:ext cx="2362200" cy="28194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Action Button: Custom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514600" y="3352800"/>
            <a:ext cx="1905000" cy="28194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Action Button: Custom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95800" y="3352800"/>
            <a:ext cx="1981200" cy="28194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Action Button: Custom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6486" y="3352800"/>
            <a:ext cx="2362200" cy="28194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ular Callout 1"/>
          <p:cNvSpPr/>
          <p:nvPr/>
        </p:nvSpPr>
        <p:spPr bwMode="auto">
          <a:xfrm>
            <a:off x="2162175" y="4495800"/>
            <a:ext cx="3962400" cy="1363133"/>
          </a:xfrm>
          <a:prstGeom prst="wedgeRectCallout">
            <a:avLst>
              <a:gd name="adj1" fmla="val -63653"/>
              <a:gd name="adj2" fmla="val -5229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 firefighter puts out fires.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Try again…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3970338" y="2514599"/>
            <a:ext cx="3962400" cy="1066801"/>
          </a:xfrm>
          <a:prstGeom prst="wedgeRectCallout">
            <a:avLst>
              <a:gd name="adj1" fmla="val -15753"/>
              <a:gd name="adj2" fmla="val 7147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 teacher helps us learn.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Try again…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5181600" y="838200"/>
            <a:ext cx="3962400" cy="1363133"/>
          </a:xfrm>
          <a:prstGeom prst="wedgeRectCallout">
            <a:avLst>
              <a:gd name="adj1" fmla="val 28587"/>
              <a:gd name="adj2" fmla="val 1718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 construction worker builds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our houses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Try again…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1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9540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12600" smtClean="0">
                <a:solidFill>
                  <a:srgbClr val="FF0000"/>
                </a:solidFill>
              </a:rPr>
              <a:t>Great Job!</a:t>
            </a:r>
          </a:p>
        </p:txBody>
      </p:sp>
      <p:pic>
        <p:nvPicPr>
          <p:cNvPr id="8195" name="Picture 4" descr="j02127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590800"/>
            <a:ext cx="240665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685800" y="3200400"/>
            <a:ext cx="5334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/>
              <a:t>A policeman helps make sure that people obey the law.</a:t>
            </a:r>
          </a:p>
        </p:txBody>
      </p:sp>
      <p:sp>
        <p:nvSpPr>
          <p:cNvPr id="819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791200" y="5410200"/>
            <a:ext cx="2362200" cy="762000"/>
          </a:xfrm>
          <a:prstGeom prst="actionButtonBlank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Next question</a:t>
            </a:r>
          </a:p>
        </p:txBody>
      </p:sp>
      <p:pic>
        <p:nvPicPr>
          <p:cNvPr id="6" name="Picture 5" descr="MCBD07122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90800"/>
            <a:ext cx="7699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dirty="0" smtClean="0">
                <a:solidFill>
                  <a:schemeClr val="folHlink"/>
                </a:solidFill>
              </a:rPr>
              <a:t>Guess Who I Am?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None/>
              <a:defRPr/>
            </a:pPr>
            <a:r>
              <a:rPr lang="en-US" sz="2800" dirty="0"/>
              <a:t>I help you learn.</a:t>
            </a:r>
          </a:p>
          <a:p>
            <a:pPr eaLnBrk="1" hangingPunct="1">
              <a:buNone/>
              <a:defRPr/>
            </a:pPr>
            <a:r>
              <a:rPr lang="en-US" sz="2800" dirty="0"/>
              <a:t>Who am I?</a:t>
            </a:r>
          </a:p>
        </p:txBody>
      </p:sp>
      <p:pic>
        <p:nvPicPr>
          <p:cNvPr id="4100" name="Picture 4" descr="j025023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810000"/>
            <a:ext cx="2057400" cy="1144588"/>
          </a:xfrm>
        </p:spPr>
      </p:pic>
      <p:pic>
        <p:nvPicPr>
          <p:cNvPr id="4101" name="Picture 5" descr="MCBD07122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7699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" y="5105400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Firefighter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590800" y="510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Police Officer</a:t>
            </a:r>
          </a:p>
        </p:txBody>
      </p:sp>
      <p:pic>
        <p:nvPicPr>
          <p:cNvPr id="4104" name="Picture 8" descr="j019859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657600"/>
            <a:ext cx="1676400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j015010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0"/>
            <a:ext cx="15716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029200" y="5105400"/>
            <a:ext cx="1095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Teacher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600825" y="5105400"/>
            <a:ext cx="2543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Construction Worker</a:t>
            </a:r>
          </a:p>
        </p:txBody>
      </p:sp>
      <p:sp>
        <p:nvSpPr>
          <p:cNvPr id="4108" name="Action Button: Custom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352800"/>
            <a:ext cx="2362200" cy="28194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Action Button: Custom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4600" y="3352800"/>
            <a:ext cx="1905000" cy="28194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0" name="Action Button: Custom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95800" y="3352800"/>
            <a:ext cx="1981200" cy="28194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Action Button: Custom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6486" y="3352800"/>
            <a:ext cx="2362200" cy="28194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ular Callout 1"/>
          <p:cNvSpPr/>
          <p:nvPr/>
        </p:nvSpPr>
        <p:spPr bwMode="auto">
          <a:xfrm>
            <a:off x="2152279" y="4423833"/>
            <a:ext cx="3962400" cy="1363133"/>
          </a:xfrm>
          <a:prstGeom prst="wedgeRectCallout">
            <a:avLst>
              <a:gd name="adj1" fmla="val -61256"/>
              <a:gd name="adj2" fmla="val -4619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 firefighter puts out fires.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Try again…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3970338" y="1828800"/>
            <a:ext cx="3962400" cy="1363133"/>
          </a:xfrm>
          <a:prstGeom prst="wedgeRectCallout">
            <a:avLst>
              <a:gd name="adj1" fmla="val -44524"/>
              <a:gd name="adj2" fmla="val 731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 policeman makes sure that people obey the laws.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Try again…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8" name="Rectangular Callout 17"/>
          <p:cNvSpPr/>
          <p:nvPr/>
        </p:nvSpPr>
        <p:spPr bwMode="auto">
          <a:xfrm>
            <a:off x="5121234" y="1989667"/>
            <a:ext cx="3962400" cy="1363133"/>
          </a:xfrm>
          <a:prstGeom prst="wedgeRectCallout">
            <a:avLst>
              <a:gd name="adj1" fmla="val 21095"/>
              <a:gd name="adj2" fmla="val 908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 construction worker builds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our houses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Try again…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9414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9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95400"/>
            <a:ext cx="79248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12600" smtClean="0">
                <a:solidFill>
                  <a:srgbClr val="FF0000"/>
                </a:solidFill>
              </a:rPr>
              <a:t>Great Job!</a:t>
            </a:r>
          </a:p>
        </p:txBody>
      </p:sp>
      <p:pic>
        <p:nvPicPr>
          <p:cNvPr id="13315" name="Picture 3" descr="j02127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590800"/>
            <a:ext cx="240665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5800" y="3200400"/>
            <a:ext cx="5334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/>
              <a:t>A teacher helps us learn.</a:t>
            </a:r>
          </a:p>
        </p:txBody>
      </p:sp>
      <p:sp>
        <p:nvSpPr>
          <p:cNvPr id="1331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791200" y="5410200"/>
            <a:ext cx="2362200" cy="762000"/>
          </a:xfrm>
          <a:prstGeom prst="actionButtonBlank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Next question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smtClean="0"/>
              <a:t>Have a nice day!</a:t>
            </a:r>
          </a:p>
        </p:txBody>
      </p:sp>
      <p:pic>
        <p:nvPicPr>
          <p:cNvPr id="14339" name="Picture 4" descr="origclip copy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2514600"/>
            <a:ext cx="1328738" cy="1328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AutoShape 7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200400" y="5257800"/>
            <a:ext cx="2362200" cy="762000"/>
          </a:xfrm>
          <a:prstGeom prst="actionButtonBlank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End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ty Helpers">
  <a:themeElements>
    <a:clrScheme name="Community Helpers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Community Helper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munity Helpers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ty Helpers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ty Helpers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ty Helpers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ty Helpers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ty Helpers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ty Helpers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ty Helpers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Community Helpers</Template>
  <TotalTime>332</TotalTime>
  <Words>146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Verdana</vt:lpstr>
      <vt:lpstr>Arial</vt:lpstr>
      <vt:lpstr>Wingdings</vt:lpstr>
      <vt:lpstr>Calibri</vt:lpstr>
      <vt:lpstr>Community Helpers</vt:lpstr>
      <vt:lpstr>Guess Who I Am?</vt:lpstr>
      <vt:lpstr>Guess Who I Am?</vt:lpstr>
      <vt:lpstr>Great Job!</vt:lpstr>
      <vt:lpstr>Guess Who I Am?</vt:lpstr>
      <vt:lpstr>Great Job!</vt:lpstr>
      <vt:lpstr>Have a nice day!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 Feedback Sample</dc:title>
  <dc:creator>Bob</dc:creator>
  <cp:lastModifiedBy>Robert Ponterio</cp:lastModifiedBy>
  <cp:revision>28</cp:revision>
  <dcterms:created xsi:type="dcterms:W3CDTF">2004-11-01T19:55:08Z</dcterms:created>
  <dcterms:modified xsi:type="dcterms:W3CDTF">2011-10-26T22:49:47Z</dcterms:modified>
</cp:coreProperties>
</file>