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07" autoAdjust="0"/>
  </p:normalViewPr>
  <p:slideViewPr>
    <p:cSldViewPr>
      <p:cViewPr varScale="1">
        <p:scale>
          <a:sx n="93" d="100"/>
          <a:sy n="93" d="100"/>
        </p:scale>
        <p:origin x="-108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0EE8-9DF1-4C2E-8419-BD21AF49D478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042A-4EEB-48B0-A978-1307FA04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0EE8-9DF1-4C2E-8419-BD21AF49D478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042A-4EEB-48B0-A978-1307FA04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2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0EE8-9DF1-4C2E-8419-BD21AF49D478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042A-4EEB-48B0-A978-1307FA04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4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0EE8-9DF1-4C2E-8419-BD21AF49D478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042A-4EEB-48B0-A978-1307FA04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6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0EE8-9DF1-4C2E-8419-BD21AF49D478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042A-4EEB-48B0-A978-1307FA04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6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0EE8-9DF1-4C2E-8419-BD21AF49D478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042A-4EEB-48B0-A978-1307FA04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2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0EE8-9DF1-4C2E-8419-BD21AF49D478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042A-4EEB-48B0-A978-1307FA04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3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0EE8-9DF1-4C2E-8419-BD21AF49D478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042A-4EEB-48B0-A978-1307FA04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4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0EE8-9DF1-4C2E-8419-BD21AF49D478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042A-4EEB-48B0-A978-1307FA04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1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0EE8-9DF1-4C2E-8419-BD21AF49D478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042A-4EEB-48B0-A978-1307FA04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3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0EE8-9DF1-4C2E-8419-BD21AF49D478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042A-4EEB-48B0-A978-1307FA04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50EE8-9DF1-4C2E-8419-BD21AF49D478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9042A-4EEB-48B0-A978-1307FA04B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9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914399"/>
          </a:xfrm>
        </p:spPr>
        <p:txBody>
          <a:bodyPr/>
          <a:lstStyle/>
          <a:p>
            <a:r>
              <a:rPr lang="en-US" dirty="0" smtClean="0"/>
              <a:t>Guess who I am!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543800" cy="1219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 give you a ticket when you drive too fast.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Who am I?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ponterior\AppData\Local\Microsoft\Windows\Temporary Internet Files\Content.IE5\QNREDS76\MC9000576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74167"/>
            <a:ext cx="2133600" cy="136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onterior\AppData\Local\Microsoft\Windows\Temporary Internet Files\Content.IE5\ME3CS77N\MC9000567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138998"/>
            <a:ext cx="978408" cy="183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5039258"/>
            <a:ext cx="1828800" cy="37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Firefighter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64141" y="5040054"/>
            <a:ext cx="1828800" cy="37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Police officer</a:t>
            </a:r>
            <a:endParaRPr lang="en-US" dirty="0"/>
          </a:p>
        </p:txBody>
      </p:sp>
      <p:sp>
        <p:nvSpPr>
          <p:cNvPr id="5" name="Action Button: Custom 4">
            <a:hlinkClick r:id="rId4" action="ppaction://hlinksldjump" highlightClick="1"/>
          </p:cNvPr>
          <p:cNvSpPr/>
          <p:nvPr/>
        </p:nvSpPr>
        <p:spPr>
          <a:xfrm>
            <a:off x="609600" y="2971800"/>
            <a:ext cx="2895600" cy="27432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5" action="ppaction://hlinksldjump" highlightClick="1"/>
          </p:cNvPr>
          <p:cNvSpPr/>
          <p:nvPr/>
        </p:nvSpPr>
        <p:spPr>
          <a:xfrm>
            <a:off x="4724400" y="2971800"/>
            <a:ext cx="2895600" cy="27432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924800" y="6172200"/>
            <a:ext cx="990600" cy="457200"/>
          </a:xfrm>
          <a:prstGeom prst="actionButtonForwardNex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914399"/>
          </a:xfrm>
        </p:spPr>
        <p:txBody>
          <a:bodyPr/>
          <a:lstStyle/>
          <a:p>
            <a:r>
              <a:rPr lang="en-US" dirty="0" smtClean="0"/>
              <a:t>Guess who I am!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543800" cy="1219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 help you learn.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Who am I?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5039258"/>
            <a:ext cx="1828800" cy="37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Teacher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64141" y="504005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Construction Worker</a:t>
            </a:r>
            <a:endParaRPr lang="en-US" dirty="0"/>
          </a:p>
        </p:txBody>
      </p:sp>
      <p:pic>
        <p:nvPicPr>
          <p:cNvPr id="2050" name="Picture 2" descr="C:\Users\ponterior\AppData\Local\Microsoft\Windows\Temporary Internet Files\Content.IE5\JGGBZF5I\MC9004359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7" y="3138998"/>
            <a:ext cx="15843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onterior\AppData\Local\Microsoft\Windows\Temporary Internet Files\Content.IE5\OINFUCFP\MC9002803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227" y="3011351"/>
            <a:ext cx="1446627" cy="197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ction Button: Custom 9">
            <a:hlinkClick r:id="rId4" action="ppaction://hlinksldjump" highlightClick="1"/>
          </p:cNvPr>
          <p:cNvSpPr/>
          <p:nvPr/>
        </p:nvSpPr>
        <p:spPr>
          <a:xfrm>
            <a:off x="457200" y="2943185"/>
            <a:ext cx="2895600" cy="27432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5" action="ppaction://hlinksldjump" highlightClick="1"/>
          </p:cNvPr>
          <p:cNvSpPr/>
          <p:nvPr/>
        </p:nvSpPr>
        <p:spPr>
          <a:xfrm>
            <a:off x="4876800" y="2938904"/>
            <a:ext cx="2895600" cy="27432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Forward or Next 11">
            <a:hlinkClick r:id="" action="ppaction://hlinkshowjump?jump=nextslide" highlightClick="1"/>
          </p:cNvPr>
          <p:cNvSpPr/>
          <p:nvPr/>
        </p:nvSpPr>
        <p:spPr>
          <a:xfrm>
            <a:off x="7924800" y="6172200"/>
            <a:ext cx="990600" cy="457200"/>
          </a:xfrm>
          <a:prstGeom prst="actionButtonForwardNex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9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Great job!!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ponterior\AppData\Local\Microsoft\Windows\Temporary Internet Files\Content.IE5\QNREDS76\MC900441382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956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ction Button: Custom 3">
            <a:hlinkClick r:id="" action="ppaction://hlinkshowjump?jump=lastslideviewed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9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Try again….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ponterior\AppData\Local\Microsoft\Windows\Temporary Internet Files\Content.IE5\ME3CS77N\MC900434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919" y="2667000"/>
            <a:ext cx="187325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ction Button: Custom 5">
            <a:hlinkClick r:id="" action="ppaction://hlinkshowjump?jump=lastslideviewed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9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 nice day.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Action Button: Forward or Next 5">
            <a:hlinkClick r:id="" action="ppaction://hlinkshowjump?jump=endshow" highlightClick="1"/>
          </p:cNvPr>
          <p:cNvSpPr/>
          <p:nvPr/>
        </p:nvSpPr>
        <p:spPr>
          <a:xfrm>
            <a:off x="7924800" y="6172200"/>
            <a:ext cx="990600" cy="457200"/>
          </a:xfrm>
          <a:prstGeom prst="actionButtonForwardNex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ponterior\AppData\Local\Microsoft\Windows\Temporary Internet Files\Content.IE5\QNREDS76\MC90043799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2563812"/>
            <a:ext cx="3956050" cy="376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81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51</Words>
  <Application>Microsoft Office PowerPoint</Application>
  <PresentationFormat>On-screen Show (4:3)</PresentationFormat>
  <Paragraphs>13</Paragraphs>
  <Slides>5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Guess who I am!</vt:lpstr>
      <vt:lpstr>Guess who I am!</vt:lpstr>
      <vt:lpstr>Great job!!</vt:lpstr>
      <vt:lpstr>Try again….</vt:lpstr>
      <vt:lpstr>Have a nice day.</vt:lpstr>
    </vt:vector>
  </TitlesOfParts>
  <Company>SUNY Cortland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who I am!</dc:title>
  <dc:creator>Robert Ponterio</dc:creator>
  <cp:lastModifiedBy>Robert Ponterio</cp:lastModifiedBy>
  <cp:revision>6</cp:revision>
  <dcterms:created xsi:type="dcterms:W3CDTF">2013-10-15T19:05:39Z</dcterms:created>
  <dcterms:modified xsi:type="dcterms:W3CDTF">2013-10-15T19:45:41Z</dcterms:modified>
</cp:coreProperties>
</file>