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0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9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0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8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2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2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9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2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8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1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3B17-4D41-4C9D-9DA7-8CE54BAE777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B0224-B390-4AEB-9918-324DA28D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6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3" Type="http://schemas.microsoft.com/office/2007/relationships/media" Target="../media/media2.m4a"/><Relationship Id="rId7" Type="http://schemas.microsoft.com/office/2007/relationships/media" Target="../media/media4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5" Type="http://schemas.microsoft.com/office/2007/relationships/media" Target="../media/media3.m4a"/><Relationship Id="rId10" Type="http://schemas.openxmlformats.org/officeDocument/2006/relationships/image" Target="../media/image1.png"/><Relationship Id="rId4" Type="http://schemas.openxmlformats.org/officeDocument/2006/relationships/audio" Target="../media/media2.m4a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5.m4a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6.m4a"/><Relationship Id="rId5" Type="http://schemas.microsoft.com/office/2007/relationships/media" Target="../media/media6.m4a"/><Relationship Id="rId4" Type="http://schemas.openxmlformats.org/officeDocument/2006/relationships/audio" Target="../media/media5.m4a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8.m4a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6" Type="http://schemas.openxmlformats.org/officeDocument/2006/relationships/audio" Target="../media/media9.m4a"/><Relationship Id="rId5" Type="http://schemas.microsoft.com/office/2007/relationships/media" Target="../media/media9.m4a"/><Relationship Id="rId4" Type="http://schemas.openxmlformats.org/officeDocument/2006/relationships/audio" Target="../media/media8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Audio Homework</a:t>
            </a:r>
          </a:p>
        </p:txBody>
      </p:sp>
    </p:spTree>
    <p:extLst>
      <p:ext uri="{BB962C8B-B14F-4D97-AF65-F5344CB8AC3E}">
        <p14:creationId xmlns:p14="http://schemas.microsoft.com/office/powerpoint/2010/main" val="337076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2" y="1721223"/>
            <a:ext cx="5970494" cy="2985247"/>
          </a:xfrm>
        </p:spPr>
        <p:txBody>
          <a:bodyPr>
            <a:noAutofit/>
          </a:bodyPr>
          <a:lstStyle/>
          <a:p>
            <a:r>
              <a:rPr lang="fr-FR" sz="2400" dirty="0" smtClean="0"/>
              <a:t>Bon </a:t>
            </a:r>
            <a:r>
              <a:rPr lang="fr-FR" sz="2400" dirty="0"/>
              <a:t>vendredi à </a:t>
            </a:r>
            <a:r>
              <a:rPr lang="fr-FR" sz="2400" dirty="0">
                <a:solidFill>
                  <a:srgbClr val="FF0000"/>
                </a:solidFill>
              </a:rPr>
              <a:t>tous,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on </a:t>
            </a:r>
            <a:r>
              <a:rPr lang="fr-FR" sz="2400" dirty="0"/>
              <a:t>joue </a:t>
            </a:r>
            <a:r>
              <a:rPr lang="fr-FR" sz="2400" dirty="0">
                <a:solidFill>
                  <a:srgbClr val="FF0000"/>
                </a:solidFill>
              </a:rPr>
              <a:t>toute</a:t>
            </a:r>
            <a:r>
              <a:rPr lang="fr-FR" sz="2400" dirty="0"/>
              <a:t> la hit musique d'aujourd'hui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pendant </a:t>
            </a:r>
            <a:r>
              <a:rPr lang="fr-FR" sz="2400" dirty="0">
                <a:solidFill>
                  <a:srgbClr val="FF0000"/>
                </a:solidFill>
              </a:rPr>
              <a:t>toute</a:t>
            </a:r>
            <a:r>
              <a:rPr lang="fr-FR" sz="2400" dirty="0"/>
              <a:t> la journée.  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4" name="Radio 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3272119" y="208601"/>
            <a:ext cx="609600" cy="6096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6705599" y="1786218"/>
            <a:ext cx="609600" cy="6096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6705599" y="2962835"/>
            <a:ext cx="609600" cy="6096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6705599" y="4096870"/>
            <a:ext cx="6096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4059" y="208601"/>
            <a:ext cx="193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Original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320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5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5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52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1" y="1721223"/>
            <a:ext cx="7140388" cy="3832412"/>
          </a:xfrm>
        </p:spPr>
        <p:txBody>
          <a:bodyPr>
            <a:noAutofit/>
          </a:bodyPr>
          <a:lstStyle/>
          <a:p>
            <a:r>
              <a:rPr lang="fr-FR" sz="2400" dirty="0"/>
              <a:t>Nous avons maintenant 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(bien)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le </a:t>
            </a:r>
            <a:r>
              <a:rPr lang="fr-FR" sz="2400" dirty="0"/>
              <a:t>nouveau tube "</a:t>
            </a:r>
            <a:r>
              <a:rPr lang="fr-FR" sz="2400" dirty="0" err="1"/>
              <a:t>Dimelo</a:t>
            </a:r>
            <a:r>
              <a:rPr lang="fr-FR" sz="2400" dirty="0"/>
              <a:t>" de </a:t>
            </a:r>
            <a:r>
              <a:rPr lang="fr-FR" sz="2400" dirty="0" err="1"/>
              <a:t>Tydiaz</a:t>
            </a:r>
            <a:r>
              <a:rPr lang="fr-FR" sz="2400" dirty="0"/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(</a:t>
            </a:r>
            <a:r>
              <a:rPr lang="fr-FR" sz="2400" dirty="0" err="1" smtClean="0">
                <a:solidFill>
                  <a:srgbClr val="FF0000"/>
                </a:solidFill>
              </a:rPr>
              <a:t>you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said</a:t>
            </a:r>
            <a:r>
              <a:rPr lang="fr-FR" sz="2400" dirty="0" smtClean="0">
                <a:solidFill>
                  <a:srgbClr val="FF0000"/>
                </a:solidFill>
              </a:rPr>
              <a:t> nouvelle)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une </a:t>
            </a:r>
            <a:r>
              <a:rPr lang="fr-FR" sz="2400" dirty="0"/>
              <a:t>des hit </a:t>
            </a:r>
            <a:r>
              <a:rPr lang="fr-FR" sz="2400" dirty="0" err="1"/>
              <a:t>songs</a:t>
            </a:r>
            <a:r>
              <a:rPr lang="fr-FR" sz="2400" dirty="0">
                <a:solidFill>
                  <a:srgbClr val="FF0000"/>
                </a:solidFill>
              </a:rPr>
              <a:t> par </a:t>
            </a:r>
            <a:r>
              <a:rPr lang="fr-FR" sz="2400" dirty="0"/>
              <a:t>ce semaine. </a:t>
            </a:r>
            <a:r>
              <a:rPr lang="fr-FR" sz="2400" dirty="0" smtClean="0">
                <a:solidFill>
                  <a:srgbClr val="FF0000"/>
                </a:solidFill>
              </a:rPr>
              <a:t>(de cette semaine)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Écoutons</a:t>
            </a:r>
            <a:r>
              <a:rPr lang="fr-FR" sz="2400" dirty="0"/>
              <a:t>! </a:t>
            </a:r>
            <a:r>
              <a:rPr lang="fr-FR" sz="2400" dirty="0" smtClean="0">
                <a:solidFill>
                  <a:srgbClr val="FF0000"/>
                </a:solidFill>
              </a:rPr>
              <a:t>(bien)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Radio 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272119" y="208601"/>
            <a:ext cx="6096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4059" y="208601"/>
            <a:ext cx="193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Original</a:t>
            </a:r>
            <a:endParaRPr lang="en-US" sz="3200" dirty="0"/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130988" y="2909047"/>
            <a:ext cx="609600" cy="6096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130988" y="391757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5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40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31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2" y="1721223"/>
            <a:ext cx="5970494" cy="3617259"/>
          </a:xfrm>
        </p:spPr>
        <p:txBody>
          <a:bodyPr>
            <a:noAutofit/>
          </a:bodyPr>
          <a:lstStyle/>
          <a:p>
            <a:r>
              <a:rPr lang="fr-FR" sz="2400" dirty="0"/>
              <a:t>La chanson suivante vient des États-Unis,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>
                <a:solidFill>
                  <a:srgbClr val="FF0000"/>
                </a:solidFill>
              </a:rPr>
              <a:t>(</a:t>
            </a:r>
            <a:r>
              <a:rPr lang="fr-FR" sz="2400" dirty="0" err="1" smtClean="0">
                <a:solidFill>
                  <a:srgbClr val="FF0000"/>
                </a:solidFill>
              </a:rPr>
              <a:t>pronounce</a:t>
            </a:r>
            <a:r>
              <a:rPr lang="fr-FR" sz="2400" dirty="0" smtClean="0">
                <a:solidFill>
                  <a:srgbClr val="FF0000"/>
                </a:solidFill>
              </a:rPr>
              <a:t> the /t/ in suivante – f. adj.)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on </a:t>
            </a:r>
            <a:r>
              <a:rPr lang="fr-FR" sz="2400" dirty="0"/>
              <a:t>a "</a:t>
            </a:r>
            <a:r>
              <a:rPr lang="fr-FR" sz="2400" dirty="0" err="1"/>
              <a:t>Feel</a:t>
            </a:r>
            <a:r>
              <a:rPr lang="fr-FR" sz="2400" dirty="0"/>
              <a:t> </a:t>
            </a:r>
            <a:r>
              <a:rPr lang="fr-FR" sz="2400" dirty="0" err="1"/>
              <a:t>it</a:t>
            </a:r>
            <a:r>
              <a:rPr lang="fr-FR" sz="2400" dirty="0"/>
              <a:t> </a:t>
            </a:r>
            <a:r>
              <a:rPr lang="fr-FR" sz="2400" dirty="0" err="1"/>
              <a:t>Still</a:t>
            </a:r>
            <a:r>
              <a:rPr lang="fr-FR" sz="2400" dirty="0"/>
              <a:t>" de Portugal. </a:t>
            </a:r>
            <a:r>
              <a:rPr lang="en-US" sz="2400" dirty="0"/>
              <a:t>The Man.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bien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On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parti</a:t>
            </a:r>
            <a:r>
              <a:rPr lang="en-US" sz="2400" dirty="0" smtClean="0"/>
              <a:t>! 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C</a:t>
            </a:r>
            <a:r>
              <a:rPr lang="en-US" sz="2400" dirty="0" err="1" smtClean="0">
                <a:solidFill>
                  <a:srgbClr val="FF0000"/>
                </a:solidFill>
              </a:rPr>
              <a:t>’est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parti</a:t>
            </a:r>
            <a:r>
              <a:rPr lang="en-US" sz="2400" dirty="0" smtClean="0">
                <a:solidFill>
                  <a:srgbClr val="FF0000"/>
                </a:solidFill>
              </a:rPr>
              <a:t>!)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fr-FR" sz="2400" dirty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74059" y="208601"/>
            <a:ext cx="193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Original</a:t>
            </a:r>
            <a:endParaRPr lang="en-US" sz="3200" dirty="0"/>
          </a:p>
        </p:txBody>
      </p:sp>
      <p:pic>
        <p:nvPicPr>
          <p:cNvPr id="3" name="Radio 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576919" y="208601"/>
            <a:ext cx="609600" cy="6096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095565" y="1721223"/>
            <a:ext cx="609600" cy="609600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095565" y="41058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24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3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87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43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Widescreen</PresentationFormat>
  <Paragraphs>8</Paragraphs>
  <Slides>4</Slides>
  <Notes>0</Notes>
  <HiddenSlides>0</HiddenSlides>
  <MMClips>10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Student Name</vt:lpstr>
      <vt:lpstr>Bon vendredi à tous,    on joue toute la hit musique d'aujourd'hui    pendant toute la journée.   </vt:lpstr>
      <vt:lpstr>Nous avons maintenant  (bien)   le nouveau tube "Dimelo" de Tydiaz, (you said nouvelle)   une des hit songs par ce semaine. (de cette semaine)   Écoutons! (bien)</vt:lpstr>
      <vt:lpstr>La chanson suivante vient des États-Unis,  (pronounce the /t/ in suivante – f. adj.)   on a "Feel it Still" de Portugal. The Man. (bien)   On est parti!  (C’est parti!)   </vt:lpstr>
    </vt:vector>
  </TitlesOfParts>
  <Company>Campus Technology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Kelsilyn</dc:title>
  <dc:creator>Robert Ponterio</dc:creator>
  <cp:lastModifiedBy>Robert Ponterio</cp:lastModifiedBy>
  <cp:revision>5</cp:revision>
  <dcterms:created xsi:type="dcterms:W3CDTF">2017-10-25T14:40:05Z</dcterms:created>
  <dcterms:modified xsi:type="dcterms:W3CDTF">2017-10-31T17:17:40Z</dcterms:modified>
</cp:coreProperties>
</file>