
<file path=[Content_Types].xml><?xml version="1.0" encoding="utf-8"?>
<Types xmlns="http://schemas.openxmlformats.org/package/2006/content-types">
  <Default Extension="mp3" ContentType="audio/unknown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6C11D1-A45D-4733-9AFD-803F24B819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D3F2B0-3960-4689-9AD2-439E214151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278EBF-FD31-4BDE-96D1-4B19968B40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A2C55F-D89F-4D4A-85D4-C9DECE9474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4AA27E-27F7-474D-914C-49FEA66842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568E6B-B498-458E-81F2-EBCD556741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A55784-0D3F-456E-9A67-DEC418A90D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6B7909-DF84-4DC8-88C8-45345DD0D2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A1389-6C16-459A-9592-B6D22408C4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CCE93-83B3-4CAE-9A5B-0CB53867E9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883C81-6768-4F72-8878-B6B09ED680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A45AF31-13BD-4AA5-9337-9A0C59DD7C2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/>
              <a:t>Who is the singer?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2286000"/>
            <a:ext cx="6400800" cy="914400"/>
          </a:xfrm>
        </p:spPr>
        <p:txBody>
          <a:bodyPr/>
          <a:lstStyle/>
          <a:p>
            <a:r>
              <a:rPr lang="en-US"/>
              <a:t>It is __________________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124200" y="22860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dirty="0"/>
              <a:t>Mecano!</a:t>
            </a:r>
          </a:p>
        </p:txBody>
      </p:sp>
      <p:sp>
        <p:nvSpPr>
          <p:cNvPr id="2055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209800" y="4267200"/>
            <a:ext cx="2057400" cy="457200"/>
          </a:xfrm>
          <a:prstGeom prst="actionButtonBlank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/>
              <a:t>The Beatles</a:t>
            </a:r>
          </a:p>
        </p:txBody>
      </p:sp>
      <p:sp>
        <p:nvSpPr>
          <p:cNvPr id="2056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209800" y="4953000"/>
            <a:ext cx="3200400" cy="457200"/>
          </a:xfrm>
          <a:prstGeom prst="actionButtonBlank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/>
              <a:t>Les Cowboys Fringants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4648200" y="4267200"/>
            <a:ext cx="7620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dirty="0"/>
              <a:t>No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5791200" y="4953000"/>
            <a:ext cx="9906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dirty="0"/>
              <a:t>No</a:t>
            </a:r>
          </a:p>
        </p:txBody>
      </p:sp>
      <p:sp>
        <p:nvSpPr>
          <p:cNvPr id="14" name="Action Button: Custom 13">
            <a:hlinkClick r:id="" action="ppaction://hlinkshowjump?jump=endshow" highlightClick="1"/>
          </p:cNvPr>
          <p:cNvSpPr/>
          <p:nvPr/>
        </p:nvSpPr>
        <p:spPr bwMode="auto">
          <a:xfrm>
            <a:off x="7467600" y="6019800"/>
            <a:ext cx="990600" cy="381000"/>
          </a:xfrm>
          <a:prstGeom prst="actionButtonBlank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Next</a:t>
            </a:r>
          </a:p>
        </p:txBody>
      </p:sp>
      <p:sp>
        <p:nvSpPr>
          <p:cNvPr id="17" name="Action Button: Custom 16">
            <a:hlinkClick r:id="" action="ppaction://noaction" highlightClick="1"/>
          </p:cNvPr>
          <p:cNvSpPr/>
          <p:nvPr/>
        </p:nvSpPr>
        <p:spPr bwMode="auto">
          <a:xfrm>
            <a:off x="2209800" y="3581400"/>
            <a:ext cx="2057400" cy="457200"/>
          </a:xfrm>
          <a:prstGeom prst="actionButtonBlank">
            <a:avLst/>
          </a:prstGeom>
          <a:solidFill>
            <a:srgbClr val="CC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Mecano</a:t>
            </a:r>
          </a:p>
        </p:txBody>
      </p:sp>
      <p:pic>
        <p:nvPicPr>
          <p:cNvPr id="2066" name="Picture 18" descr="D:\TEMP\Temporary Internet Files\Content.IE5\6T23O1NY\MCj0424466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2362200"/>
            <a:ext cx="1683237" cy="1447800"/>
          </a:xfrm>
          <a:prstGeom prst="rect">
            <a:avLst/>
          </a:prstGeom>
          <a:noFill/>
        </p:spPr>
      </p:pic>
      <p:pic>
        <p:nvPicPr>
          <p:cNvPr id="2" name="Maquillaje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727198" y="990600"/>
            <a:ext cx="609600" cy="60960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4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0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" presetClass="exit" presetSubtype="4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0" dur="2997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4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2054" grpId="1"/>
      <p:bldP spid="2060" grpId="0"/>
      <p:bldP spid="2060" grpId="1"/>
      <p:bldP spid="2061" grpId="0"/>
      <p:bldP spid="2061" grpId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19</Words>
  <Application>Microsoft Office PowerPoint</Application>
  <PresentationFormat>On-screen Show (4:3)</PresentationFormat>
  <Paragraphs>9</Paragraphs>
  <Slides>1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Who is the singer?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is the singer? </dc:title>
  <dc:creator>Robert Ponterio</dc:creator>
  <cp:lastModifiedBy>Robert Ponterio</cp:lastModifiedBy>
  <cp:revision>33</cp:revision>
  <dcterms:created xsi:type="dcterms:W3CDTF">2007-03-24T13:24:09Z</dcterms:created>
  <dcterms:modified xsi:type="dcterms:W3CDTF">2011-10-26T22:13:36Z</dcterms:modified>
</cp:coreProperties>
</file>